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7C646516-FD40-438E-909B-9FEB10FFD150}"/>
    <pc:docChg chg="custSel modSld">
      <pc:chgData name="Henrik Haase" userId="db98e60a651050b6" providerId="LiveId" clId="{7C646516-FD40-438E-909B-9FEB10FFD150}" dt="2022-02-15T14:54:42.475" v="3" actId="962"/>
      <pc:docMkLst>
        <pc:docMk/>
      </pc:docMkLst>
      <pc:sldChg chg="addSp delSp modSp mod">
        <pc:chgData name="Henrik Haase" userId="db98e60a651050b6" providerId="LiveId" clId="{7C646516-FD40-438E-909B-9FEB10FFD150}" dt="2022-02-15T14:54:42.475" v="3" actId="962"/>
        <pc:sldMkLst>
          <pc:docMk/>
          <pc:sldMk cId="2731026528" sldId="839"/>
        </pc:sldMkLst>
        <pc:picChg chg="del">
          <ac:chgData name="Henrik Haase" userId="db98e60a651050b6" providerId="LiveId" clId="{7C646516-FD40-438E-909B-9FEB10FFD150}" dt="2022-02-15T14:54:30.343" v="0" actId="478"/>
          <ac:picMkLst>
            <pc:docMk/>
            <pc:sldMk cId="2731026528" sldId="839"/>
            <ac:picMk id="3" creationId="{3798FE83-4B69-4B29-92F0-05DCB4C7AB69}"/>
          </ac:picMkLst>
        </pc:picChg>
        <pc:picChg chg="add mod">
          <ac:chgData name="Henrik Haase" userId="db98e60a651050b6" providerId="LiveId" clId="{7C646516-FD40-438E-909B-9FEB10FFD150}" dt="2022-02-15T14:54:42.475" v="3" actId="962"/>
          <ac:picMkLst>
            <pc:docMk/>
            <pc:sldMk cId="2731026528" sldId="839"/>
            <ac:picMk id="4" creationId="{205BC258-B662-41BA-82A8-1C481C484D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05BC258-B662-41BA-82A8-1C481C484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244"/>
            <a:ext cx="12192000" cy="596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3</cp:revision>
  <dcterms:created xsi:type="dcterms:W3CDTF">2022-02-15T11:04:08Z</dcterms:created>
  <dcterms:modified xsi:type="dcterms:W3CDTF">2022-02-15T14:54:52Z</dcterms:modified>
</cp:coreProperties>
</file>